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8"/>
  </p:notesMasterIdLst>
  <p:sldIdLst>
    <p:sldId id="379" r:id="rId2"/>
    <p:sldId id="383" r:id="rId3"/>
    <p:sldId id="412" r:id="rId4"/>
    <p:sldId id="375" r:id="rId5"/>
    <p:sldId id="415" r:id="rId6"/>
    <p:sldId id="4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974FDAE-DCC3-48F9-BF56-0786659AC08F}">
          <p14:sldIdLst>
            <p14:sldId id="379"/>
            <p14:sldId id="383"/>
            <p14:sldId id="412"/>
            <p14:sldId id="375"/>
            <p14:sldId id="415"/>
            <p14:sldId id="41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985"/>
    <a:srgbClr val="E4B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11" autoAdjust="0"/>
  </p:normalViewPr>
  <p:slideViewPr>
    <p:cSldViewPr snapToGrid="0">
      <p:cViewPr>
        <p:scale>
          <a:sx n="70" d="100"/>
          <a:sy n="70" d="100"/>
        </p:scale>
        <p:origin x="-48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45206-8770-4AEF-88B7-1340C300E53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33812-BAAA-4D12-B18D-DFF34BB1F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2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79997-9851-4F8B-B1CE-0BD737E6AEDF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37D4E-24DA-42E6-ADE7-C8741C874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/>
              <a:t>2024 жылы 3</a:t>
            </a:r>
            <a:endParaRPr lang="ru-RU" dirty="0"/>
          </a:p>
        </p:txBody>
      </p:sp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70664" cy="6857998"/>
          </a:xfrm>
          <a:prstGeom prst="rect">
            <a:avLst/>
          </a:prstGeom>
        </p:spPr>
      </p:pic>
      <p:sp>
        <p:nvSpPr>
          <p:cNvPr id="5" name="object 8"/>
          <p:cNvSpPr txBox="1"/>
          <p:nvPr/>
        </p:nvSpPr>
        <p:spPr>
          <a:xfrm>
            <a:off x="5177883" y="4078104"/>
            <a:ext cx="5988050" cy="78162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lang="kk-KZ" sz="4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Аттестация - </a:t>
            </a:r>
            <a:r>
              <a:rPr lang="kk-KZ" sz="4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2026</a:t>
            </a:r>
            <a:endParaRPr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24" y="424544"/>
            <a:ext cx="2116853" cy="114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5336275" y="5377217"/>
            <a:ext cx="5636525" cy="11737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ҚР </a:t>
            </a:r>
            <a:r>
              <a:rPr lang="ru-RU" sz="2400" dirty="0" err="1">
                <a:solidFill>
                  <a:schemeClr val="tx1"/>
                </a:solidFill>
              </a:rPr>
              <a:t>Оқу-ағарту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министрінің</a:t>
            </a:r>
            <a:r>
              <a:rPr lang="ru-RU" sz="2400" dirty="0" smtClean="0">
                <a:solidFill>
                  <a:schemeClr val="tx1"/>
                </a:solidFill>
              </a:rPr>
              <a:t> 2025 </a:t>
            </a:r>
            <a:r>
              <a:rPr lang="ru-RU" sz="2400" dirty="0" err="1">
                <a:solidFill>
                  <a:schemeClr val="tx1"/>
                </a:solidFill>
              </a:rPr>
              <a:t>жылғы</a:t>
            </a:r>
            <a:r>
              <a:rPr lang="ru-RU" sz="2400" dirty="0">
                <a:solidFill>
                  <a:schemeClr val="tx1"/>
                </a:solidFill>
              </a:rPr>
              <a:t> 02 </a:t>
            </a:r>
            <a:r>
              <a:rPr lang="ru-RU" sz="2400" dirty="0" err="1" smtClean="0">
                <a:solidFill>
                  <a:schemeClr val="tx1"/>
                </a:solidFill>
              </a:rPr>
              <a:t>ақпандағы</a:t>
            </a:r>
            <a:r>
              <a:rPr lang="ru-RU" sz="2400" dirty="0" smtClean="0">
                <a:solidFill>
                  <a:schemeClr val="tx1"/>
                </a:solidFill>
              </a:rPr>
              <a:t>    № </a:t>
            </a:r>
            <a:r>
              <a:rPr lang="ru-RU" sz="2400" dirty="0">
                <a:solidFill>
                  <a:schemeClr val="tx1"/>
                </a:solidFill>
              </a:rPr>
              <a:t>32 </a:t>
            </a:r>
            <a:r>
              <a:rPr lang="ru-RU" sz="2400" dirty="0" err="1">
                <a:solidFill>
                  <a:schemeClr val="tx1"/>
                </a:solidFill>
              </a:rPr>
              <a:t>бұйрығы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46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беру,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педагогтері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үшін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20823"/>
              </p:ext>
            </p:extLst>
          </p:nvPr>
        </p:nvGraphicFramePr>
        <p:xfrm>
          <a:off x="1130300" y="1943894"/>
          <a:ext cx="9531350" cy="4506839"/>
        </p:xfrm>
        <a:graphic>
          <a:graphicData uri="http://schemas.openxmlformats.org/drawingml/2006/table">
            <a:tbl>
              <a:tblPr/>
              <a:tblGrid>
                <a:gridCol w="29741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05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40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329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0955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9565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Санаттар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Блок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балдар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Біліктілік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тестінен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өту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Біліктілік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тестінен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өту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балдар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249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900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 - модератор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900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 -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сарапшы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900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Педагог-зерттеуші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9002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Педагог-шебер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 7"/>
          <p:cNvSpPr/>
          <p:nvPr/>
        </p:nvSpPr>
        <p:spPr>
          <a:xfrm>
            <a:off x="364801" y="5390867"/>
            <a:ext cx="10368931" cy="994228"/>
          </a:xfrm>
          <a:custGeom>
            <a:avLst/>
            <a:gdLst>
              <a:gd name="connsiteX0" fmla="*/ 0 w 8909278"/>
              <a:gd name="connsiteY0" fmla="*/ 204211 h 1225020"/>
              <a:gd name="connsiteX1" fmla="*/ 204211 w 8909278"/>
              <a:gd name="connsiteY1" fmla="*/ 0 h 1225020"/>
              <a:gd name="connsiteX2" fmla="*/ 8705067 w 8909278"/>
              <a:gd name="connsiteY2" fmla="*/ 0 h 1225020"/>
              <a:gd name="connsiteX3" fmla="*/ 8909278 w 8909278"/>
              <a:gd name="connsiteY3" fmla="*/ 204211 h 1225020"/>
              <a:gd name="connsiteX4" fmla="*/ 8909278 w 8909278"/>
              <a:gd name="connsiteY4" fmla="*/ 1020809 h 1225020"/>
              <a:gd name="connsiteX5" fmla="*/ 8705067 w 8909278"/>
              <a:gd name="connsiteY5" fmla="*/ 1225020 h 1225020"/>
              <a:gd name="connsiteX6" fmla="*/ 204211 w 8909278"/>
              <a:gd name="connsiteY6" fmla="*/ 1225020 h 1225020"/>
              <a:gd name="connsiteX7" fmla="*/ 0 w 8909278"/>
              <a:gd name="connsiteY7" fmla="*/ 1020809 h 1225020"/>
              <a:gd name="connsiteX8" fmla="*/ 0 w 8909278"/>
              <a:gd name="connsiteY8" fmla="*/ 204211 h 122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09278" h="1225020">
                <a:moveTo>
                  <a:pt x="0" y="204211"/>
                </a:moveTo>
                <a:cubicBezTo>
                  <a:pt x="0" y="91428"/>
                  <a:pt x="91428" y="0"/>
                  <a:pt x="204211" y="0"/>
                </a:cubicBezTo>
                <a:lnTo>
                  <a:pt x="8705067" y="0"/>
                </a:lnTo>
                <a:cubicBezTo>
                  <a:pt x="8817850" y="0"/>
                  <a:pt x="8909278" y="91428"/>
                  <a:pt x="8909278" y="204211"/>
                </a:cubicBezTo>
                <a:lnTo>
                  <a:pt x="8909278" y="1020809"/>
                </a:lnTo>
                <a:cubicBezTo>
                  <a:pt x="8909278" y="1133592"/>
                  <a:pt x="8817850" y="1225020"/>
                  <a:pt x="8705067" y="1225020"/>
                </a:cubicBezTo>
                <a:lnTo>
                  <a:pt x="204211" y="1225020"/>
                </a:lnTo>
                <a:cubicBezTo>
                  <a:pt x="91428" y="1225020"/>
                  <a:pt x="0" y="1133592"/>
                  <a:pt x="0" y="1020809"/>
                </a:cubicBezTo>
                <a:lnTo>
                  <a:pt x="0" y="20421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5155" tIns="145155" rIns="145155" bIns="145155" numCol="1" spcCol="1270" anchor="ctr" anchorCtr="0">
            <a:noAutofit/>
          </a:bodyPr>
          <a:lstStyle/>
          <a:p>
            <a:pPr fontAlgn="base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ПББ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нәтижелері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Платформадағы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педагогтің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кабинетінде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көрсетіледі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384466" y="1180039"/>
            <a:ext cx="10368931" cy="1836116"/>
          </a:xfrm>
          <a:custGeom>
            <a:avLst/>
            <a:gdLst>
              <a:gd name="connsiteX0" fmla="*/ 0 w 8909278"/>
              <a:gd name="connsiteY0" fmla="*/ 204211 h 1225020"/>
              <a:gd name="connsiteX1" fmla="*/ 204211 w 8909278"/>
              <a:gd name="connsiteY1" fmla="*/ 0 h 1225020"/>
              <a:gd name="connsiteX2" fmla="*/ 8705067 w 8909278"/>
              <a:gd name="connsiteY2" fmla="*/ 0 h 1225020"/>
              <a:gd name="connsiteX3" fmla="*/ 8909278 w 8909278"/>
              <a:gd name="connsiteY3" fmla="*/ 204211 h 1225020"/>
              <a:gd name="connsiteX4" fmla="*/ 8909278 w 8909278"/>
              <a:gd name="connsiteY4" fmla="*/ 1020809 h 1225020"/>
              <a:gd name="connsiteX5" fmla="*/ 8705067 w 8909278"/>
              <a:gd name="connsiteY5" fmla="*/ 1225020 h 1225020"/>
              <a:gd name="connsiteX6" fmla="*/ 204211 w 8909278"/>
              <a:gd name="connsiteY6" fmla="*/ 1225020 h 1225020"/>
              <a:gd name="connsiteX7" fmla="*/ 0 w 8909278"/>
              <a:gd name="connsiteY7" fmla="*/ 1020809 h 1225020"/>
              <a:gd name="connsiteX8" fmla="*/ 0 w 8909278"/>
              <a:gd name="connsiteY8" fmla="*/ 204211 h 122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09278" h="1225020">
                <a:moveTo>
                  <a:pt x="0" y="204211"/>
                </a:moveTo>
                <a:cubicBezTo>
                  <a:pt x="0" y="91428"/>
                  <a:pt x="91428" y="0"/>
                  <a:pt x="204211" y="0"/>
                </a:cubicBezTo>
                <a:lnTo>
                  <a:pt x="8705067" y="0"/>
                </a:lnTo>
                <a:cubicBezTo>
                  <a:pt x="8817850" y="0"/>
                  <a:pt x="8909278" y="91428"/>
                  <a:pt x="8909278" y="204211"/>
                </a:cubicBezTo>
                <a:lnTo>
                  <a:pt x="8909278" y="1020809"/>
                </a:lnTo>
                <a:cubicBezTo>
                  <a:pt x="8909278" y="1133592"/>
                  <a:pt x="8817850" y="1225020"/>
                  <a:pt x="8705067" y="1225020"/>
                </a:cubicBezTo>
                <a:lnTo>
                  <a:pt x="204211" y="1225020"/>
                </a:lnTo>
                <a:cubicBezTo>
                  <a:pt x="91428" y="1225020"/>
                  <a:pt x="0" y="1133592"/>
                  <a:pt x="0" y="1020809"/>
                </a:cubicBezTo>
                <a:lnTo>
                  <a:pt x="0" y="20421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5155" tIns="145155" rIns="145155" bIns="145155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Бейіні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отыз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өтілі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санатын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растаған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ПББ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тапсырудан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босатылады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нәтижелерін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қорытудан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93290" y="3534770"/>
            <a:ext cx="10296607" cy="1651379"/>
          </a:xfrm>
          <a:custGeom>
            <a:avLst/>
            <a:gdLst>
              <a:gd name="connsiteX0" fmla="*/ 0 w 8909278"/>
              <a:gd name="connsiteY0" fmla="*/ 204211 h 1225020"/>
              <a:gd name="connsiteX1" fmla="*/ 204211 w 8909278"/>
              <a:gd name="connsiteY1" fmla="*/ 0 h 1225020"/>
              <a:gd name="connsiteX2" fmla="*/ 8705067 w 8909278"/>
              <a:gd name="connsiteY2" fmla="*/ 0 h 1225020"/>
              <a:gd name="connsiteX3" fmla="*/ 8909278 w 8909278"/>
              <a:gd name="connsiteY3" fmla="*/ 204211 h 1225020"/>
              <a:gd name="connsiteX4" fmla="*/ 8909278 w 8909278"/>
              <a:gd name="connsiteY4" fmla="*/ 1020809 h 1225020"/>
              <a:gd name="connsiteX5" fmla="*/ 8705067 w 8909278"/>
              <a:gd name="connsiteY5" fmla="*/ 1225020 h 1225020"/>
              <a:gd name="connsiteX6" fmla="*/ 204211 w 8909278"/>
              <a:gd name="connsiteY6" fmla="*/ 1225020 h 1225020"/>
              <a:gd name="connsiteX7" fmla="*/ 0 w 8909278"/>
              <a:gd name="connsiteY7" fmla="*/ 1020809 h 1225020"/>
              <a:gd name="connsiteX8" fmla="*/ 0 w 8909278"/>
              <a:gd name="connsiteY8" fmla="*/ 204211 h 122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09278" h="1225020">
                <a:moveTo>
                  <a:pt x="0" y="204211"/>
                </a:moveTo>
                <a:cubicBezTo>
                  <a:pt x="0" y="91428"/>
                  <a:pt x="91428" y="0"/>
                  <a:pt x="204211" y="0"/>
                </a:cubicBezTo>
                <a:lnTo>
                  <a:pt x="8705067" y="0"/>
                </a:lnTo>
                <a:cubicBezTo>
                  <a:pt x="8817850" y="0"/>
                  <a:pt x="8909278" y="91428"/>
                  <a:pt x="8909278" y="204211"/>
                </a:cubicBezTo>
                <a:lnTo>
                  <a:pt x="8909278" y="1020809"/>
                </a:lnTo>
                <a:cubicBezTo>
                  <a:pt x="8909278" y="1133592"/>
                  <a:pt x="8817850" y="1225020"/>
                  <a:pt x="8705067" y="1225020"/>
                </a:cubicBezTo>
                <a:lnTo>
                  <a:pt x="204211" y="1225020"/>
                </a:lnTo>
                <a:cubicBezTo>
                  <a:pt x="91428" y="1225020"/>
                  <a:pt x="0" y="1133592"/>
                  <a:pt x="0" y="1020809"/>
                </a:cubicBezTo>
                <a:lnTo>
                  <a:pt x="0" y="20421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5155" tIns="145155" rIns="145155" bIns="145155" numCol="1" spcCol="1270" anchor="ctr" anchorCtr="0">
            <a:noAutofit/>
          </a:bodyPr>
          <a:lstStyle/>
          <a:p>
            <a:pPr fontAlgn="base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лауазымдардың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педагогтері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педагог-зерттеуші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педагог-шебер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санатын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растау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ПББ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тапсырудан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босатылады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нәтижелерін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реттен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артық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жалпылаудан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159403" y="313803"/>
            <a:ext cx="11880197" cy="602274"/>
          </a:xfrm>
          <a:custGeom>
            <a:avLst/>
            <a:gdLst>
              <a:gd name="connsiteX0" fmla="*/ 0 w 10207800"/>
              <a:gd name="connsiteY0" fmla="*/ 122502 h 1225020"/>
              <a:gd name="connsiteX1" fmla="*/ 122502 w 10207800"/>
              <a:gd name="connsiteY1" fmla="*/ 0 h 1225020"/>
              <a:gd name="connsiteX2" fmla="*/ 10085298 w 10207800"/>
              <a:gd name="connsiteY2" fmla="*/ 0 h 1225020"/>
              <a:gd name="connsiteX3" fmla="*/ 10207800 w 10207800"/>
              <a:gd name="connsiteY3" fmla="*/ 122502 h 1225020"/>
              <a:gd name="connsiteX4" fmla="*/ 10207800 w 10207800"/>
              <a:gd name="connsiteY4" fmla="*/ 1102518 h 1225020"/>
              <a:gd name="connsiteX5" fmla="*/ 10085298 w 10207800"/>
              <a:gd name="connsiteY5" fmla="*/ 1225020 h 1225020"/>
              <a:gd name="connsiteX6" fmla="*/ 122502 w 10207800"/>
              <a:gd name="connsiteY6" fmla="*/ 1225020 h 1225020"/>
              <a:gd name="connsiteX7" fmla="*/ 0 w 10207800"/>
              <a:gd name="connsiteY7" fmla="*/ 1102518 h 1225020"/>
              <a:gd name="connsiteX8" fmla="*/ 0 w 10207800"/>
              <a:gd name="connsiteY8" fmla="*/ 122502 h 122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07800" h="1225020">
                <a:moveTo>
                  <a:pt x="0" y="122502"/>
                </a:moveTo>
                <a:cubicBezTo>
                  <a:pt x="0" y="54846"/>
                  <a:pt x="54846" y="0"/>
                  <a:pt x="122502" y="0"/>
                </a:cubicBezTo>
                <a:lnTo>
                  <a:pt x="10085298" y="0"/>
                </a:lnTo>
                <a:cubicBezTo>
                  <a:pt x="10152954" y="0"/>
                  <a:pt x="10207800" y="54846"/>
                  <a:pt x="10207800" y="122502"/>
                </a:cubicBezTo>
                <a:lnTo>
                  <a:pt x="10207800" y="1102518"/>
                </a:lnTo>
                <a:cubicBezTo>
                  <a:pt x="10207800" y="1170174"/>
                  <a:pt x="10152954" y="1225020"/>
                  <a:pt x="10085298" y="1225020"/>
                </a:cubicBezTo>
                <a:lnTo>
                  <a:pt x="122502" y="1225020"/>
                </a:lnTo>
                <a:cubicBezTo>
                  <a:pt x="54846" y="1225020"/>
                  <a:pt x="0" y="1170174"/>
                  <a:pt x="0" y="1102518"/>
                </a:cubicBezTo>
                <a:lnTo>
                  <a:pt x="0" y="122502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270" tIns="84140" rIns="108270" bIns="84140" numCol="1" spcCol="1270" anchor="ctr" anchorCtr="0">
            <a:noAutofit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Педагогтің </a:t>
            </a:r>
            <a:r>
              <a:rPr lang="kk-KZ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біліктілігін бағалау тестінен босатылады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9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021683"/>
              </p:ext>
            </p:extLst>
          </p:nvPr>
        </p:nvGraphicFramePr>
        <p:xfrm>
          <a:off x="218364" y="245660"/>
          <a:ext cx="11791666" cy="6387152"/>
        </p:xfrm>
        <a:graphic>
          <a:graphicData uri="http://schemas.openxmlformats.org/drawingml/2006/table">
            <a:tbl>
              <a:tblPr/>
              <a:tblGrid>
                <a:gridCol w="26231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684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90219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қызметті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көрсету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көрсетілетін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қызметті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алушыдан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талап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етілетін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құжаттар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мәліметтердің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тізбесі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өтініш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жеке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басын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куәландыратын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диплом;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48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қайта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даярлау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курстарынан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өткені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(бар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болса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15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беру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саласындағы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уәкілетті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органмен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келісілген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беру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бағдарламалары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біліктілікті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арттыру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курстарынан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өткені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сертификат;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қызметкердің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еңбек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қызметін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растайтын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7) ПББ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өткендігі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сертификат;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76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берілген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біліктілік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санаты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куәлік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бұйрық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бұрын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600" b="1" i="0" u="none" strike="noStrike" baseline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іліктілік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санаты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бар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адамдар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76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кәсіби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жетістіктерді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тәжірибені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жинақтауды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таратуды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растайтын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құжаттар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0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алушылардың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жетістіктерін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растайтын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құжаттар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11) Эссе (250–300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сөз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176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Жеке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басын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куәландыратын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құжаттар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еңбек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мәліметтер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ПББ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өткендігі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сертификат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тиісті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органдардың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ақпараттық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жүйелерінен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электрондық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үкімет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шлюзі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арқылы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алынады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76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4), 5), 8), 9), 10), 11)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тармақтарда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көрсетілген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құжаттар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Платформада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жинақталады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3729" marR="3729" marT="37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19200" y="260350"/>
            <a:ext cx="10972800" cy="912813"/>
          </a:xfrm>
        </p:spPr>
        <p:txBody>
          <a:bodyPr/>
          <a:lstStyle/>
          <a:p>
            <a:r>
              <a:rPr lang="kk-KZ" dirty="0"/>
              <a:t>П</a:t>
            </a:r>
            <a:r>
              <a:rPr lang="kk-KZ" dirty="0" smtClean="0"/>
              <a:t>едагогтер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4" y="1137859"/>
            <a:ext cx="11676632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73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534" y="-287338"/>
            <a:ext cx="12487701" cy="744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1795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3156</TotalTime>
  <Words>330</Words>
  <Application>Microsoft Office PowerPoint</Application>
  <PresentationFormat>Произвольный</PresentationFormat>
  <Paragraphs>49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Бастауыш білім беру, негізгі орта және жалпы орта білім беру педагогтері үшін</vt:lpstr>
      <vt:lpstr>Презентация PowerPoint</vt:lpstr>
      <vt:lpstr>Презентация PowerPoint</vt:lpstr>
      <vt:lpstr>Педагогтер</vt:lpstr>
      <vt:lpstr>Презентация PowerPoint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Свод</dc:title>
  <dc:creator>Асель Ержанова</dc:creator>
  <cp:lastModifiedBy>Админ</cp:lastModifiedBy>
  <cp:revision>366</cp:revision>
  <cp:lastPrinted>2024-01-30T11:53:21Z</cp:lastPrinted>
  <dcterms:created xsi:type="dcterms:W3CDTF">2024-01-29T07:24:01Z</dcterms:created>
  <dcterms:modified xsi:type="dcterms:W3CDTF">2025-10-23T04:24:35Z</dcterms:modified>
</cp:coreProperties>
</file>